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4"/>
  </p:notesMasterIdLst>
  <p:handoutMasterIdLst>
    <p:handoutMasterId r:id="rId45"/>
  </p:handoutMasterIdLst>
  <p:sldIdLst>
    <p:sldId id="256" r:id="rId18"/>
    <p:sldId id="257" r:id="rId19"/>
    <p:sldId id="259" r:id="rId20"/>
    <p:sldId id="258" r:id="rId21"/>
    <p:sldId id="260" r:id="rId22"/>
    <p:sldId id="262" r:id="rId23"/>
    <p:sldId id="263" r:id="rId24"/>
    <p:sldId id="265" r:id="rId25"/>
    <p:sldId id="266" r:id="rId26"/>
    <p:sldId id="267" r:id="rId27"/>
    <p:sldId id="268" r:id="rId28"/>
    <p:sldId id="270" r:id="rId29"/>
    <p:sldId id="271" r:id="rId30"/>
    <p:sldId id="272" r:id="rId31"/>
    <p:sldId id="273" r:id="rId32"/>
    <p:sldId id="274" r:id="rId33"/>
    <p:sldId id="276" r:id="rId34"/>
    <p:sldId id="277" r:id="rId35"/>
    <p:sldId id="278" r:id="rId36"/>
    <p:sldId id="279" r:id="rId37"/>
    <p:sldId id="280" r:id="rId38"/>
    <p:sldId id="287" r:id="rId39"/>
    <p:sldId id="288" r:id="rId40"/>
    <p:sldId id="284" r:id="rId41"/>
    <p:sldId id="285" r:id="rId42"/>
    <p:sldId id="28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lessed be Your Name" id="{40A761DD-2B15-4579-94E7-2AD81DAADB33}">
          <p14:sldIdLst>
            <p14:sldId id="256"/>
          </p14:sldIdLst>
        </p14:section>
        <p14:section name="Verse 1" id="{AA66E288-9784-4824-B59A-D28D2A59E994}">
          <p14:sldIdLst>
            <p14:sldId id="257"/>
            <p14:sldId id="259"/>
            <p14:sldId id="258"/>
            <p14:sldId id="260"/>
          </p14:sldIdLst>
        </p14:section>
        <p14:section name="Pre-Chorus" id="{8A8AD77E-74C4-46BB-84DD-08EEEF675C6C}">
          <p14:sldIdLst>
            <p14:sldId id="262"/>
            <p14:sldId id="263"/>
          </p14:sldIdLst>
        </p14:section>
        <p14:section name="Chorus" id="{E10D7440-E725-4145-9086-F5B9EF23B6BB}">
          <p14:sldIdLst>
            <p14:sldId id="265"/>
            <p14:sldId id="266"/>
            <p14:sldId id="267"/>
          </p14:sldIdLst>
        </p14:section>
        <p14:section name="Verse 2" id="{060A42E5-DC10-4F6A-85CB-C3C206BF44F9}">
          <p14:sldIdLst>
            <p14:sldId id="268"/>
            <p14:sldId id="270"/>
            <p14:sldId id="271"/>
            <p14:sldId id="272"/>
          </p14:sldIdLst>
        </p14:section>
        <p14:section name="Pre-Chorus" id="{FA3915FE-C599-448C-AED7-198D09A7E748}">
          <p14:sldIdLst>
            <p14:sldId id="273"/>
            <p14:sldId id="274"/>
          </p14:sldIdLst>
        </p14:section>
        <p14:section name="Chorus" id="{72315A1E-3661-4C4D-98CE-49E3779B0B56}">
          <p14:sldIdLst>
            <p14:sldId id="276"/>
            <p14:sldId id="277"/>
            <p14:sldId id="278"/>
          </p14:sldIdLst>
        </p14:section>
        <p14:section name="Bridge" id="{1BE91B46-C049-41AF-A834-7F5C0698FF34}">
          <p14:sldIdLst>
            <p14:sldId id="279"/>
            <p14:sldId id="280"/>
            <p14:sldId id="287"/>
            <p14:sldId id="288"/>
          </p14:sldIdLst>
        </p14:section>
        <p14:section name="Chorus" id="{3B4BFB69-210C-4B0B-99C9-366C95C2F946}">
          <p14:sldIdLst>
            <p14:sldId id="284"/>
            <p14:sldId id="285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presProps" Target="pres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9447721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Your name</a:t>
            </a:r>
          </a:p>
          <a:p>
            <a:pPr latinLnBrk="1"/>
            <a:r>
              <a:rPr lang="en-US" dirty="0"/>
              <a:t>When the sun's shining down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425456770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world's all as it should be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41910351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blessed be Your name</a:t>
            </a:r>
          </a:p>
          <a:p>
            <a:pPr latinLnBrk="1"/>
            <a:r>
              <a:rPr lang="en-US" dirty="0"/>
              <a:t>On the road marked with suffering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360019738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Though there's pain in the offering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63244242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 blessing You pour out</a:t>
            </a:r>
          </a:p>
          <a:p>
            <a:pPr latinLnBrk="1"/>
            <a:r>
              <a:rPr lang="en-US" dirty="0"/>
              <a:t>I'll turn back to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73883357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darkness closes in Lord</a:t>
            </a:r>
          </a:p>
          <a:p>
            <a:pPr latinLnBrk="1"/>
            <a:r>
              <a:rPr lang="en-US" dirty="0"/>
              <a:t>Still I will say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41494322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347486344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glorious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00527740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43483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Your name</a:t>
            </a:r>
          </a:p>
          <a:p>
            <a:pPr latinLnBrk="1"/>
            <a:r>
              <a:rPr lang="en-US" dirty="0"/>
              <a:t>In the land that is plentiful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93680742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give and take away</a:t>
            </a:r>
          </a:p>
          <a:p>
            <a:pPr latinLnBrk="1"/>
            <a:r>
              <a:rPr lang="en-US" dirty="0"/>
              <a:t>You give and take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3968366456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heart will choose to say</a:t>
            </a:r>
          </a:p>
          <a:p>
            <a:pPr latinLnBrk="1"/>
            <a:r>
              <a:rPr lang="en-US" dirty="0"/>
              <a:t>Lord 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72873549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give and take away</a:t>
            </a:r>
          </a:p>
          <a:p>
            <a:pPr latinLnBrk="1"/>
            <a:r>
              <a:rPr lang="en-US" dirty="0"/>
              <a:t>You give and take away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3362206421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My heart will choose to say</a:t>
            </a:r>
          </a:p>
          <a:p>
            <a:pPr latinLnBrk="1"/>
            <a:r>
              <a:rPr lang="en-US" dirty="0"/>
              <a:t>Lord 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693718205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24906827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glorious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963348368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79272314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Where Your streams of abundance flow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3679716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blessed be Your name</a:t>
            </a:r>
          </a:p>
          <a:p>
            <a:pPr latinLnBrk="1"/>
            <a:r>
              <a:rPr lang="en-US" dirty="0"/>
              <a:t>When I'm found in the desert place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207873844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Though I walk through the wilderness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89179578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 blessing You pour out</a:t>
            </a:r>
          </a:p>
          <a:p>
            <a:pPr latinLnBrk="1"/>
            <a:r>
              <a:rPr lang="en-US" dirty="0"/>
              <a:t>I'll turn back to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386837324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darkness closes in Lord</a:t>
            </a:r>
          </a:p>
          <a:p>
            <a:pPr latinLnBrk="1"/>
            <a:r>
              <a:rPr lang="en-US" dirty="0"/>
              <a:t>Still I will say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410709072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401248446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Blessed be the name of the Lord</a:t>
            </a:r>
          </a:p>
          <a:p>
            <a:pPr latinLnBrk="1"/>
            <a:r>
              <a:rPr lang="en-US" dirty="0"/>
              <a:t>Blessed be Your glorious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Blessed be Your Name</a:t>
            </a:r>
          </a:p>
        </p:txBody>
      </p:sp>
    </p:spTree>
    <p:extLst>
      <p:ext uri="{BB962C8B-B14F-4D97-AF65-F5344CB8AC3E}">
        <p14:creationId xmlns:p14="http://schemas.microsoft.com/office/powerpoint/2010/main" val="12322668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343</Words>
  <Application>Microsoft Office PowerPoint</Application>
  <PresentationFormat>On-screen Show (4:3)</PresentationFormat>
  <Paragraphs>70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26</vt:i4>
      </vt:variant>
    </vt:vector>
  </HeadingPairs>
  <TitlesOfParts>
    <vt:vector size="4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132</cp:revision>
  <dcterms:created xsi:type="dcterms:W3CDTF">2011-12-04T14:58:54Z</dcterms:created>
  <dcterms:modified xsi:type="dcterms:W3CDTF">2023-06-30T03:49:42Z</dcterms:modified>
</cp:coreProperties>
</file>